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2" r:id="rId2"/>
    <p:sldId id="263" r:id="rId3"/>
    <p:sldId id="269" r:id="rId4"/>
    <p:sldId id="270" r:id="rId5"/>
    <p:sldId id="271" r:id="rId6"/>
    <p:sldId id="272" r:id="rId7"/>
    <p:sldId id="273" r:id="rId8"/>
    <p:sldId id="275" r:id="rId9"/>
    <p:sldId id="27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1335"/>
    <p:restoredTop sz="94685"/>
  </p:normalViewPr>
  <p:slideViewPr>
    <p:cSldViewPr snapToGrid="0" snapToObjects="1">
      <p:cViewPr varScale="1">
        <p:scale>
          <a:sx n="45" d="100"/>
          <a:sy n="45" d="100"/>
        </p:scale>
        <p:origin x="192" y="113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5090B5-9DD7-0949-AD04-F39ADC7BCD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428FA36-5A74-2A45-AED3-50B553CFA6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20C0F2-616E-5F42-9353-59D9D3EF31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34D8F-BC06-714B-B7D2-D2D9096277A5}" type="datetimeFigureOut">
              <a:rPr lang="en-US" smtClean="0"/>
              <a:t>2/28/22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FC4387-17DD-C647-8002-15D344B0B2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09F5B2-7D3E-304E-8EE2-05EE31F5A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96604-AB40-C242-929B-C9FAEBF046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0791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60235-F37B-CE43-A093-2236A010A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8219D0-974F-F94C-96DB-445EDDDE31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6F8CEA-9734-DD4A-A8B8-B581316988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34D8F-BC06-714B-B7D2-D2D9096277A5}" type="datetimeFigureOut">
              <a:rPr lang="en-US" smtClean="0"/>
              <a:t>2/28/22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1ED08E-ED77-1146-A793-6E93D4AF89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0FAA00-AC89-6B49-87D0-CDC498779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96604-AB40-C242-929B-C9FAEBF046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0627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811360E-1E98-2045-8DCC-A540E972F83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834AC2-BA35-8345-B397-90AE81B679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C7DED2-5161-B94A-B8A8-6673AD8556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34D8F-BC06-714B-B7D2-D2D9096277A5}" type="datetimeFigureOut">
              <a:rPr lang="en-US" smtClean="0"/>
              <a:t>2/28/22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282703-6759-314A-898B-66E2BB9FD0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D1B9A1-7248-E345-BEAB-73D23958E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96604-AB40-C242-929B-C9FAEBF046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3177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D9557-3470-1C41-ADD0-BD52879E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245F8C-81F2-1B41-80D8-39BECDCAE0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9F84A8-0832-9C4F-ADF7-5F8693909A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34D8F-BC06-714B-B7D2-D2D9096277A5}" type="datetimeFigureOut">
              <a:rPr lang="en-US" smtClean="0"/>
              <a:t>2/28/22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0D75E8-CD9C-5A4F-98A0-B337B472F8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0E665D-AC6E-3E43-BEDD-70F8F881B6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96604-AB40-C242-929B-C9FAEBF046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5071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AE26F3-1D93-004A-81C9-8683F4D77B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95EA75-ACC9-4A43-91FC-C43A9DD969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2E9E8A-5ADB-8B4D-B349-278E64DF79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34D8F-BC06-714B-B7D2-D2D9096277A5}" type="datetimeFigureOut">
              <a:rPr lang="en-US" smtClean="0"/>
              <a:t>2/28/22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873DB7-8DFA-BC4C-9ABE-D599D609C7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F12F79-63CB-EA48-AEDA-51AA7D025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96604-AB40-C242-929B-C9FAEBF046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9659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77D97-F238-D143-B505-B63DD77783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30D621-D322-E64B-91D6-D1E21E1C43B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4CC27A-D026-0C47-B157-2475699767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36C87D-935F-AC45-872C-E13A9DB1C1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34D8F-BC06-714B-B7D2-D2D9096277A5}" type="datetimeFigureOut">
              <a:rPr lang="en-US" smtClean="0"/>
              <a:t>2/28/22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43DA3E-1C10-DC47-8134-F42CF78D2C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BC39A5-981E-7049-BA48-6EFCCFCA5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96604-AB40-C242-929B-C9FAEBF046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1064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8734BF-A050-1741-88D3-FC31C916B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26231C-0DC5-EB48-A1E3-9E7F31E2A6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3AF769-B029-6941-A7B5-69B4974725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0952E96-50B2-FC47-B795-CB05A84F3C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D563521-5053-0449-93D3-B25D01B0198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16562C8-705D-E848-88FD-D2D6D10724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34D8F-BC06-714B-B7D2-D2D9096277A5}" type="datetimeFigureOut">
              <a:rPr lang="en-US" smtClean="0"/>
              <a:t>2/28/22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4E8D9A3-41B8-BF42-8B2F-691802497F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114BC31-BD76-7842-83B4-70AAE749AA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96604-AB40-C242-929B-C9FAEBF046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7770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506DC3-02A1-F34C-AE8C-3DFC17F92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45D4D44-222E-EC4C-AFC4-4D4C73741A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34D8F-BC06-714B-B7D2-D2D9096277A5}" type="datetimeFigureOut">
              <a:rPr lang="en-US" smtClean="0"/>
              <a:t>2/28/22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FA26E1-C231-8B4F-9E38-BC2E8AC944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30337B-D282-FC4A-A6A6-ACBA08004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96604-AB40-C242-929B-C9FAEBF046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3500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E2A8655-2B2C-5A47-8340-7E6194BB7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34D8F-BC06-714B-B7D2-D2D9096277A5}" type="datetimeFigureOut">
              <a:rPr lang="en-US" smtClean="0"/>
              <a:t>2/28/22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20255E-D082-FD49-BE0C-D1F7E0B819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508820-54D1-3741-9778-20B18B9286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96604-AB40-C242-929B-C9FAEBF046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63145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4A31DA-B4E0-1042-ABE7-3564A36369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3816FF-C52C-2F41-8C1B-D5B6831B0F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40C459-CFDE-3A43-B486-36A94CAE2F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E9EB2D-48C3-6249-B44F-E58FAFD5B1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34D8F-BC06-714B-B7D2-D2D9096277A5}" type="datetimeFigureOut">
              <a:rPr lang="en-US" smtClean="0"/>
              <a:t>2/28/22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585C41-8C29-714A-9087-A09AC8503A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AC18CF-2252-BB43-AAF5-F11A46D768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96604-AB40-C242-929B-C9FAEBF046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0398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1A29CA-5140-2F48-84CA-4D12062BC6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447B398-AC08-9441-981A-BA9384F696B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9353DD-ABE6-9F43-B96C-502747EE31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4A2763-C833-6F45-B251-903C8CF36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34D8F-BC06-714B-B7D2-D2D9096277A5}" type="datetimeFigureOut">
              <a:rPr lang="en-US" smtClean="0"/>
              <a:t>2/28/22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428A3E-0826-9949-A00A-F50A3A2A66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DA23C1-B637-894C-8EEE-C6E06DD8D5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96604-AB40-C242-929B-C9FAEBF046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3146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5000"/>
                <a:lumOff val="95000"/>
              </a:schemeClr>
            </a:gs>
            <a:gs pos="74000">
              <a:schemeClr val="accent5">
                <a:lumMod val="45000"/>
                <a:lumOff val="55000"/>
              </a:schemeClr>
            </a:gs>
            <a:gs pos="83000">
              <a:schemeClr val="accent5">
                <a:lumMod val="45000"/>
                <a:lumOff val="55000"/>
              </a:schemeClr>
            </a:gs>
            <a:gs pos="100000">
              <a:schemeClr val="accent5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75B622C-1EC4-A241-9588-6308BD9625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7A5C77-D0A4-A146-9247-EB66197FA3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DA5CE1-B865-3545-B8E2-5F3FA7964F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D34D8F-BC06-714B-B7D2-D2D9096277A5}" type="datetimeFigureOut">
              <a:rPr lang="en-US" smtClean="0"/>
              <a:t>2/28/22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EB8292-A4EE-EE43-B569-F0F0D23402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70AE67-ABDD-8443-9F93-089BADDFF9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F96604-AB40-C242-929B-C9FAEBF046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825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8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6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9.sv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F28C61-6121-D546-A9E1-D5E068DA0E2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F7F2016-4770-3045-AB30-78BA51B82B2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0C141C1-0D3F-2840-8B6F-A5686E509DFC}"/>
              </a:ext>
            </a:extLst>
          </p:cNvPr>
          <p:cNvSpPr/>
          <p:nvPr/>
        </p:nvSpPr>
        <p:spPr>
          <a:xfrm>
            <a:off x="-724152" y="-164494"/>
            <a:ext cx="13185091" cy="7999787"/>
          </a:xfrm>
          <a:prstGeom prst="rect">
            <a:avLst/>
          </a:prstGeom>
          <a:blipFill dpi="0" rotWithShape="1">
            <a:blip r:embed="rId4">
              <a:alphaModFix amt="32789"/>
            </a:blip>
            <a:srcRect/>
            <a:stretch>
              <a:fillRect/>
            </a:stretch>
          </a:blipFill>
          <a:ln>
            <a:noFill/>
          </a:ln>
          <a:effectLst>
            <a:outerShdw blurRad="226123" dist="38100" sx="100714" sy="100714" algn="bl" rotWithShape="0">
              <a:schemeClr val="tx1">
                <a:alpha val="63209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E7D732-594A-D54A-849D-72BEBB0AAA87}"/>
              </a:ext>
            </a:extLst>
          </p:cNvPr>
          <p:cNvSpPr txBox="1"/>
          <p:nvPr/>
        </p:nvSpPr>
        <p:spPr>
          <a:xfrm>
            <a:off x="2041459" y="855677"/>
            <a:ext cx="7653867" cy="1015663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14703"/>
                  <a:lumOff val="85297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tx2">
                  <a:lumMod val="20000"/>
                  <a:lumOff val="80000"/>
                  <a:alpha val="10627"/>
                </a:schemeClr>
              </a:gs>
            </a:gsLst>
            <a:path path="circle">
              <a:fillToRect l="50000" t="-80000" r="50000" b="180000"/>
            </a:path>
            <a:tileRect/>
          </a:gradFill>
          <a:effectLst>
            <a:outerShdw blurRad="50800" dist="38100" dir="2700000" sx="103292" sy="103292" algn="tl" rotWithShape="0">
              <a:prstClr val="black">
                <a:alpha val="23642"/>
              </a:prstClr>
            </a:outerShdw>
          </a:effectLst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sz="4000" u="sng" dirty="0">
                <a:ln w="0" cap="sq">
                  <a:noFill/>
                  <a:bevel/>
                </a:ln>
                <a:solidFill>
                  <a:schemeClr val="tx1">
                    <a:lumMod val="75000"/>
                    <a:lumOff val="25000"/>
                    <a:alpha val="91924"/>
                  </a:schemeClr>
                </a:solidFill>
                <a:latin typeface="Shonar Bangla" panose="020B0604020202020204" pitchFamily="34" charset="0"/>
                <a:cs typeface="Shonar Bangla" panose="020B0604020202020204" pitchFamily="34" charset="0"/>
              </a:rPr>
              <a:t>The 5 Tallest Buildings Of The World 2022</a:t>
            </a:r>
          </a:p>
          <a:p>
            <a:pPr algn="ctr"/>
            <a:r>
              <a:rPr lang="en-US" sz="2000" u="sng" dirty="0">
                <a:ln w="0" cap="sq">
                  <a:noFill/>
                  <a:bevel/>
                </a:ln>
                <a:solidFill>
                  <a:schemeClr val="tx1">
                    <a:lumMod val="75000"/>
                    <a:lumOff val="25000"/>
                    <a:alpha val="91924"/>
                  </a:schemeClr>
                </a:solidFill>
                <a:latin typeface="Big Caslon Medium" panose="02000603090000020003" pitchFamily="2" charset="-79"/>
                <a:cs typeface="Big Caslon Medium" panose="02000603090000020003" pitchFamily="2" charset="-79"/>
              </a:rPr>
              <a:t>(CURRENT)</a:t>
            </a:r>
          </a:p>
        </p:txBody>
      </p:sp>
      <p:pic>
        <p:nvPicPr>
          <p:cNvPr id="7" name="chillout music.mp3" descr="chillout music.mp3">
            <a:hlinkClick r:id="" action="ppaction://media"/>
            <a:extLst>
              <a:ext uri="{FF2B5EF4-FFF2-40B4-BE49-F238E27FC236}">
                <a16:creationId xmlns:a16="http://schemas.microsoft.com/office/drawing/2014/main" id="{E854D983-7FAF-674A-B44E-7D177563155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689600" y="30226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342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25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00"/>
                            </p:stCondLst>
                            <p:childTnLst>
                              <p:par>
                                <p:cTn id="12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" dur="5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515" numSld="999" showWhenStopped="0">
                <p:cTn id="15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4" grpId="0" animBg="1"/>
      <p:bldP spid="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7634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3CBCD-2813-4742-9119-D6E2578D6C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33369"/>
          </a:xfrm>
          <a:gradFill flip="none" rotWithShape="1">
            <a:gsLst>
              <a:gs pos="0">
                <a:schemeClr val="accent3">
                  <a:lumMod val="8490"/>
                  <a:lumOff val="91510"/>
                  <a:alpha val="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bg1">
                  <a:lumMod val="85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txBody>
          <a:bodyPr/>
          <a:lstStyle/>
          <a:p>
            <a:pPr algn="ctr"/>
            <a:r>
              <a:rPr lang="en-US" u="sng" dirty="0">
                <a:latin typeface="Shonar Bangla" panose="02020603050405020304" pitchFamily="18" charset="0"/>
                <a:cs typeface="Shonar Bangla" panose="02020603050405020304" pitchFamily="18" charset="0"/>
              </a:rPr>
              <a:t>The World’s Current 5 Tallest Buildings 2022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CBAA96-19A1-D349-A5FD-45D549CF47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200" dirty="0">
                <a:latin typeface="Shonar Bangla" panose="02020603050405020304" pitchFamily="18" charset="0"/>
                <a:cs typeface="Shonar Bangla" panose="02020603050405020304" pitchFamily="18" charset="0"/>
              </a:rPr>
              <a:t>In recent years, there has been a trend between countries of the world, competing in constructing the ‘worlds tallest building’.</a:t>
            </a:r>
          </a:p>
          <a:p>
            <a:pPr marL="0" indent="0" algn="ctr">
              <a:buNone/>
            </a:pPr>
            <a:endParaRPr lang="en-US" sz="3200" dirty="0">
              <a:latin typeface="Shonar Bangla" panose="02020603050405020304" pitchFamily="18" charset="0"/>
              <a:cs typeface="Shonar Bangla" panose="02020603050405020304" pitchFamily="18" charset="0"/>
            </a:endParaRPr>
          </a:p>
          <a:p>
            <a:pPr marL="0" indent="0" algn="ctr">
              <a:buNone/>
            </a:pPr>
            <a:r>
              <a:rPr lang="en-US" sz="3200" dirty="0">
                <a:latin typeface="Shonar Bangla" panose="02020603050405020304" pitchFamily="18" charset="0"/>
                <a:cs typeface="Shonar Bangla" panose="02020603050405020304" pitchFamily="18" charset="0"/>
              </a:rPr>
              <a:t>Recent development and advanced materials have made it possible to give these skyscrapers extraordinary heights.</a:t>
            </a:r>
          </a:p>
          <a:p>
            <a:pPr marL="0" indent="0" algn="ctr">
              <a:buNone/>
            </a:pPr>
            <a:endParaRPr lang="en-US" sz="3200" dirty="0">
              <a:latin typeface="Shonar Bangla" panose="02020603050405020304" pitchFamily="18" charset="0"/>
              <a:cs typeface="Shonar Bangla" panose="02020603050405020304" pitchFamily="18" charset="0"/>
            </a:endParaRPr>
          </a:p>
          <a:p>
            <a:pPr marL="0" indent="0" algn="ctr">
              <a:buNone/>
            </a:pPr>
            <a:r>
              <a:rPr lang="en-US" sz="3200" dirty="0">
                <a:latin typeface="Shonar Bangla" panose="02020603050405020304" pitchFamily="18" charset="0"/>
                <a:cs typeface="Shonar Bangla" panose="02020603050405020304" pitchFamily="18" charset="0"/>
              </a:rPr>
              <a:t>So here goes...starting from shortest to the tallest building, the top 5 countdown...</a:t>
            </a:r>
          </a:p>
        </p:txBody>
      </p:sp>
    </p:spTree>
    <p:extLst>
      <p:ext uri="{BB962C8B-B14F-4D97-AF65-F5344CB8AC3E}">
        <p14:creationId xmlns:p14="http://schemas.microsoft.com/office/powerpoint/2010/main" val="4168190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6" presetClass="entr" presetSubtype="16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6" presetClass="entr" presetSubtype="16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9000"/>
                            </p:stCondLst>
                            <p:childTnLst>
                              <p:par>
                                <p:cTn id="17" presetID="6" presetClass="entr" presetSubtype="16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43961C-895B-2B44-A9ED-B09AFC9A56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4296" y="912475"/>
            <a:ext cx="6894576" cy="123747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>
                <a:latin typeface="Shonar Bangla" panose="02020603050405020304" pitchFamily="18" charset="0"/>
                <a:cs typeface="Shonar Bangla" panose="02020603050405020304" pitchFamily="18" charset="0"/>
              </a:rPr>
              <a:t>Makkah Royal Tower Clock</a:t>
            </a:r>
          </a:p>
        </p:txBody>
      </p:sp>
      <p:pic>
        <p:nvPicPr>
          <p:cNvPr id="6" name="Picture Placeholder 5" descr="A picture containing text, outdoor, building&#10;&#10;Description automatically generated">
            <a:extLst>
              <a:ext uri="{FF2B5EF4-FFF2-40B4-BE49-F238E27FC236}">
                <a16:creationId xmlns:a16="http://schemas.microsoft.com/office/drawing/2014/main" id="{36BB6002-1617-D64F-9ADA-9AB0841B55CE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9814" t="-131" r="2317" b="-131"/>
          <a:stretch/>
        </p:blipFill>
        <p:spPr>
          <a:xfrm>
            <a:off x="19" y="1"/>
            <a:ext cx="4654275" cy="6858000"/>
          </a:xfrm>
          <a:custGeom>
            <a:avLst/>
            <a:gdLst/>
            <a:ahLst/>
            <a:cxnLst/>
            <a:rect l="l" t="t" r="r" b="b"/>
            <a:pathLst>
              <a:path w="4052542" h="6858000">
                <a:moveTo>
                  <a:pt x="0" y="0"/>
                </a:moveTo>
                <a:lnTo>
                  <a:pt x="4020923" y="0"/>
                </a:lnTo>
                <a:lnTo>
                  <a:pt x="4022656" y="14697"/>
                </a:lnTo>
                <a:cubicBezTo>
                  <a:pt x="4037606" y="98462"/>
                  <a:pt x="4035072" y="183369"/>
                  <a:pt x="4039126" y="267642"/>
                </a:cubicBezTo>
                <a:cubicBezTo>
                  <a:pt x="4043941" y="370699"/>
                  <a:pt x="4037860" y="474136"/>
                  <a:pt x="4035579" y="577446"/>
                </a:cubicBezTo>
                <a:cubicBezTo>
                  <a:pt x="4033805" y="665399"/>
                  <a:pt x="4025063" y="753226"/>
                  <a:pt x="4027724" y="841306"/>
                </a:cubicBezTo>
                <a:cubicBezTo>
                  <a:pt x="4027914" y="844352"/>
                  <a:pt x="4027914" y="847398"/>
                  <a:pt x="4027724" y="850444"/>
                </a:cubicBezTo>
                <a:cubicBezTo>
                  <a:pt x="4019615" y="947281"/>
                  <a:pt x="4019615" y="1044626"/>
                  <a:pt x="4027724" y="1141464"/>
                </a:cubicBezTo>
                <a:cubicBezTo>
                  <a:pt x="4030296" y="1181772"/>
                  <a:pt x="4029574" y="1222221"/>
                  <a:pt x="4025570" y="1262415"/>
                </a:cubicBezTo>
                <a:cubicBezTo>
                  <a:pt x="4021769" y="1313563"/>
                  <a:pt x="4009606" y="1365472"/>
                  <a:pt x="4018348" y="1416238"/>
                </a:cubicBezTo>
                <a:cubicBezTo>
                  <a:pt x="4024037" y="1458058"/>
                  <a:pt x="4027166" y="1500194"/>
                  <a:pt x="4027724" y="1542394"/>
                </a:cubicBezTo>
                <a:cubicBezTo>
                  <a:pt x="4032158" y="1636820"/>
                  <a:pt x="4027977" y="1731753"/>
                  <a:pt x="4026330" y="1826433"/>
                </a:cubicBezTo>
                <a:cubicBezTo>
                  <a:pt x="4024556" y="1936724"/>
                  <a:pt x="4027344" y="2047015"/>
                  <a:pt x="4018475" y="2157432"/>
                </a:cubicBezTo>
                <a:cubicBezTo>
                  <a:pt x="4013597" y="2246629"/>
                  <a:pt x="4013597" y="2336029"/>
                  <a:pt x="4018475" y="2425226"/>
                </a:cubicBezTo>
                <a:cubicBezTo>
                  <a:pt x="4020882" y="2506961"/>
                  <a:pt x="4033172" y="2587934"/>
                  <a:pt x="4031145" y="2670557"/>
                </a:cubicBezTo>
                <a:cubicBezTo>
                  <a:pt x="4028737" y="2766886"/>
                  <a:pt x="4017335" y="2862962"/>
                  <a:pt x="4020882" y="2959546"/>
                </a:cubicBezTo>
                <a:cubicBezTo>
                  <a:pt x="4022529" y="3005617"/>
                  <a:pt x="4022656" y="3051688"/>
                  <a:pt x="4023543" y="3097758"/>
                </a:cubicBezTo>
                <a:cubicBezTo>
                  <a:pt x="4024683" y="3153221"/>
                  <a:pt x="4034692" y="3208556"/>
                  <a:pt x="4029117" y="3263892"/>
                </a:cubicBezTo>
                <a:cubicBezTo>
                  <a:pt x="4019869" y="3356161"/>
                  <a:pt x="3995923" y="3446906"/>
                  <a:pt x="4010873" y="3541459"/>
                </a:cubicBezTo>
                <a:cubicBezTo>
                  <a:pt x="4019108" y="3593495"/>
                  <a:pt x="4028357" y="3645658"/>
                  <a:pt x="4033172" y="3698201"/>
                </a:cubicBezTo>
                <a:cubicBezTo>
                  <a:pt x="4037353" y="3745160"/>
                  <a:pt x="4047868" y="3792881"/>
                  <a:pt x="4039886" y="3839586"/>
                </a:cubicBezTo>
                <a:cubicBezTo>
                  <a:pt x="4033045" y="3879565"/>
                  <a:pt x="4036592" y="3919544"/>
                  <a:pt x="4031271" y="3959523"/>
                </a:cubicBezTo>
                <a:cubicBezTo>
                  <a:pt x="4024303" y="4011939"/>
                  <a:pt x="4020629" y="4065244"/>
                  <a:pt x="4015308" y="4118042"/>
                </a:cubicBezTo>
                <a:cubicBezTo>
                  <a:pt x="4010620" y="4165889"/>
                  <a:pt x="4006946" y="4213610"/>
                  <a:pt x="4019615" y="4258539"/>
                </a:cubicBezTo>
                <a:cubicBezTo>
                  <a:pt x="4050656" y="4371622"/>
                  <a:pt x="4033679" y="4484070"/>
                  <a:pt x="4022023" y="4596391"/>
                </a:cubicBezTo>
                <a:cubicBezTo>
                  <a:pt x="4016321" y="4650965"/>
                  <a:pt x="4007959" y="4708712"/>
                  <a:pt x="4020629" y="4758718"/>
                </a:cubicBezTo>
                <a:cubicBezTo>
                  <a:pt x="4043941" y="4847432"/>
                  <a:pt x="4025697" y="4931705"/>
                  <a:pt x="4015561" y="5016866"/>
                </a:cubicBezTo>
                <a:cubicBezTo>
                  <a:pt x="4003335" y="5100174"/>
                  <a:pt x="4005096" y="5184929"/>
                  <a:pt x="4020756" y="5267654"/>
                </a:cubicBezTo>
                <a:cubicBezTo>
                  <a:pt x="4033172" y="5326035"/>
                  <a:pt x="4033172" y="5385432"/>
                  <a:pt x="4034692" y="5444194"/>
                </a:cubicBezTo>
                <a:cubicBezTo>
                  <a:pt x="4035579" y="5481001"/>
                  <a:pt x="4022023" y="5518441"/>
                  <a:pt x="4013027" y="5555120"/>
                </a:cubicBezTo>
                <a:cubicBezTo>
                  <a:pt x="3996937" y="5621371"/>
                  <a:pt x="3991109" y="5688636"/>
                  <a:pt x="4013027" y="5753237"/>
                </a:cubicBezTo>
                <a:cubicBezTo>
                  <a:pt x="4043561" y="5842713"/>
                  <a:pt x="4061045" y="5932189"/>
                  <a:pt x="4048375" y="6026870"/>
                </a:cubicBezTo>
                <a:cubicBezTo>
                  <a:pt x="4041027" y="6085251"/>
                  <a:pt x="4039380" y="6144902"/>
                  <a:pt x="4028357" y="6202522"/>
                </a:cubicBezTo>
                <a:cubicBezTo>
                  <a:pt x="4010240" y="6298091"/>
                  <a:pt x="4016701" y="6393024"/>
                  <a:pt x="4031145" y="6487196"/>
                </a:cubicBezTo>
                <a:cubicBezTo>
                  <a:pt x="4041293" y="6565885"/>
                  <a:pt x="4042395" y="6645474"/>
                  <a:pt x="4034439" y="6724403"/>
                </a:cubicBezTo>
                <a:lnTo>
                  <a:pt x="4025206" y="6858000"/>
                </a:lnTo>
                <a:lnTo>
                  <a:pt x="0" y="6858000"/>
                </a:lnTo>
                <a:close/>
              </a:path>
            </a:pathLst>
          </a:custGeom>
          <a:effectLst>
            <a:glow>
              <a:schemeClr val="accent1"/>
            </a:glow>
            <a:softEdge rad="387736"/>
          </a:effectLst>
        </p:spPr>
      </p:pic>
      <p:sp>
        <p:nvSpPr>
          <p:cNvPr id="23" name="sketchy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23957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D45083-8E6D-7C47-8C6A-18A0F95741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654296" y="2706624"/>
            <a:ext cx="6894576" cy="2357227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 fontAlgn="base">
              <a:buFont typeface="Arial" panose="020B0604020202020204" pitchFamily="34" charset="0"/>
              <a:buChar char="•"/>
            </a:pPr>
            <a:r>
              <a:rPr lang="en-US" sz="2200" b="1" dirty="0"/>
              <a:t>City &amp; Country:</a:t>
            </a:r>
            <a:r>
              <a:rPr lang="en-US" sz="2200" dirty="0"/>
              <a:t> Mecca, Saudi Arabia</a:t>
            </a:r>
          </a:p>
          <a:p>
            <a:pPr indent="-228600" fontAlgn="base">
              <a:buFont typeface="Arial" panose="020B0604020202020204" pitchFamily="34" charset="0"/>
              <a:buChar char="•"/>
            </a:pPr>
            <a:r>
              <a:rPr lang="en-US" sz="2200" b="1" dirty="0"/>
              <a:t>Height: </a:t>
            </a:r>
            <a:r>
              <a:rPr lang="en-US" sz="2200" dirty="0"/>
              <a:t>601 m</a:t>
            </a:r>
            <a:r>
              <a:rPr lang="en-US" sz="2200" b="1" dirty="0"/>
              <a:t>.</a:t>
            </a:r>
            <a:endParaRPr lang="en-US" sz="2200" dirty="0"/>
          </a:p>
          <a:p>
            <a:pPr indent="-228600" fontAlgn="base">
              <a:buFont typeface="Arial" panose="020B0604020202020204" pitchFamily="34" charset="0"/>
              <a:buChar char="•"/>
            </a:pPr>
            <a:r>
              <a:rPr lang="en-US" sz="2200" b="1" dirty="0"/>
              <a:t>Floors: </a:t>
            </a:r>
            <a:r>
              <a:rPr lang="en-US" sz="2200" dirty="0"/>
              <a:t>120</a:t>
            </a:r>
          </a:p>
          <a:p>
            <a:pPr indent="-228600" fontAlgn="base">
              <a:buFont typeface="Arial" panose="020B0604020202020204" pitchFamily="34" charset="0"/>
              <a:buChar char="•"/>
            </a:pPr>
            <a:r>
              <a:rPr lang="en-US" sz="2200" b="1" dirty="0"/>
              <a:t>Completion Year: </a:t>
            </a:r>
            <a:r>
              <a:rPr lang="en-US" sz="2200" dirty="0"/>
              <a:t>2012</a:t>
            </a:r>
          </a:p>
          <a:p>
            <a:endParaRPr lang="en-US" sz="22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EC050B7-DFC1-D842-9CE4-4F94FB1C9088}"/>
              </a:ext>
            </a:extLst>
          </p:cNvPr>
          <p:cNvSpPr txBox="1"/>
          <p:nvPr/>
        </p:nvSpPr>
        <p:spPr>
          <a:xfrm>
            <a:off x="4654295" y="5954228"/>
            <a:ext cx="58473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Ref: Bhushan Mahajan</a:t>
            </a:r>
          </a:p>
          <a:p>
            <a:r>
              <a:rPr lang="en-US" sz="1200" dirty="0"/>
              <a:t>Image: Pinterest</a:t>
            </a:r>
          </a:p>
        </p:txBody>
      </p:sp>
      <p:pic>
        <p:nvPicPr>
          <p:cNvPr id="5" name="Graphic 4" descr="Badge 5 with solid fill">
            <a:extLst>
              <a:ext uri="{FF2B5EF4-FFF2-40B4-BE49-F238E27FC236}">
                <a16:creationId xmlns:a16="http://schemas.microsoft.com/office/drawing/2014/main" id="{1C9EFC01-169A-B14F-9363-C816D3749E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20768" y="168422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34296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8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000"/>
                            </p:stCondLst>
                            <p:childTnLst>
                              <p:par>
                                <p:cTn id="20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2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0"/>
                            </p:stCondLst>
                            <p:childTnLst>
                              <p:par>
                                <p:cTn id="24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6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6000"/>
                            </p:stCondLst>
                            <p:childTnLst>
                              <p:par>
                                <p:cTn id="28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0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7000"/>
                            </p:stCondLst>
                            <p:childTnLst>
                              <p:par>
                                <p:cTn id="32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4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8000"/>
                            </p:stCondLst>
                            <p:childTnLst>
                              <p:par>
                                <p:cTn id="36" presetID="2" presetClass="entr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build="p"/>
      <p:bldP spid="14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9A0F8D-D292-D944-9525-0E0CA7BD58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4296" y="1203158"/>
            <a:ext cx="6894576" cy="1503465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6000" dirty="0">
                <a:latin typeface="Shonar Bangla" panose="02020603050405020304" pitchFamily="18" charset="0"/>
                <a:cs typeface="Shonar Bangla" panose="02020603050405020304" pitchFamily="18" charset="0"/>
              </a:rPr>
              <a:t>Merdeka PNB118</a:t>
            </a:r>
            <a:br>
              <a:rPr lang="en-US" sz="5400" b="1" dirty="0"/>
            </a:br>
            <a:endParaRPr lang="en-US" sz="5400" dirty="0"/>
          </a:p>
        </p:txBody>
      </p:sp>
      <p:pic>
        <p:nvPicPr>
          <p:cNvPr id="6" name="Picture Placeholder 5" descr="A tall building in a city&#10;&#10;Description automatically generated with medium confidence">
            <a:extLst>
              <a:ext uri="{FF2B5EF4-FFF2-40B4-BE49-F238E27FC236}">
                <a16:creationId xmlns:a16="http://schemas.microsoft.com/office/drawing/2014/main" id="{DEF2E13A-E5F4-5649-9FB5-577C1E116519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t="27045" b="7802"/>
          <a:stretch/>
        </p:blipFill>
        <p:spPr>
          <a:xfrm>
            <a:off x="20" y="1"/>
            <a:ext cx="4052522" cy="6858000"/>
          </a:xfrm>
          <a:custGeom>
            <a:avLst/>
            <a:gdLst/>
            <a:ahLst/>
            <a:cxnLst/>
            <a:rect l="l" t="t" r="r" b="b"/>
            <a:pathLst>
              <a:path w="4052542" h="6858000">
                <a:moveTo>
                  <a:pt x="0" y="0"/>
                </a:moveTo>
                <a:lnTo>
                  <a:pt x="4020923" y="0"/>
                </a:lnTo>
                <a:lnTo>
                  <a:pt x="4022656" y="14697"/>
                </a:lnTo>
                <a:cubicBezTo>
                  <a:pt x="4037606" y="98462"/>
                  <a:pt x="4035072" y="183369"/>
                  <a:pt x="4039126" y="267642"/>
                </a:cubicBezTo>
                <a:cubicBezTo>
                  <a:pt x="4043941" y="370699"/>
                  <a:pt x="4037860" y="474136"/>
                  <a:pt x="4035579" y="577446"/>
                </a:cubicBezTo>
                <a:cubicBezTo>
                  <a:pt x="4033805" y="665399"/>
                  <a:pt x="4025063" y="753226"/>
                  <a:pt x="4027724" y="841306"/>
                </a:cubicBezTo>
                <a:cubicBezTo>
                  <a:pt x="4027914" y="844352"/>
                  <a:pt x="4027914" y="847398"/>
                  <a:pt x="4027724" y="850444"/>
                </a:cubicBezTo>
                <a:cubicBezTo>
                  <a:pt x="4019615" y="947281"/>
                  <a:pt x="4019615" y="1044626"/>
                  <a:pt x="4027724" y="1141464"/>
                </a:cubicBezTo>
                <a:cubicBezTo>
                  <a:pt x="4030296" y="1181772"/>
                  <a:pt x="4029574" y="1222221"/>
                  <a:pt x="4025570" y="1262415"/>
                </a:cubicBezTo>
                <a:cubicBezTo>
                  <a:pt x="4021769" y="1313563"/>
                  <a:pt x="4009606" y="1365472"/>
                  <a:pt x="4018348" y="1416238"/>
                </a:cubicBezTo>
                <a:cubicBezTo>
                  <a:pt x="4024037" y="1458058"/>
                  <a:pt x="4027166" y="1500194"/>
                  <a:pt x="4027724" y="1542394"/>
                </a:cubicBezTo>
                <a:cubicBezTo>
                  <a:pt x="4032158" y="1636820"/>
                  <a:pt x="4027977" y="1731753"/>
                  <a:pt x="4026330" y="1826433"/>
                </a:cubicBezTo>
                <a:cubicBezTo>
                  <a:pt x="4024556" y="1936724"/>
                  <a:pt x="4027344" y="2047015"/>
                  <a:pt x="4018475" y="2157432"/>
                </a:cubicBezTo>
                <a:cubicBezTo>
                  <a:pt x="4013597" y="2246629"/>
                  <a:pt x="4013597" y="2336029"/>
                  <a:pt x="4018475" y="2425226"/>
                </a:cubicBezTo>
                <a:cubicBezTo>
                  <a:pt x="4020882" y="2506961"/>
                  <a:pt x="4033172" y="2587934"/>
                  <a:pt x="4031145" y="2670557"/>
                </a:cubicBezTo>
                <a:cubicBezTo>
                  <a:pt x="4028737" y="2766886"/>
                  <a:pt x="4017335" y="2862962"/>
                  <a:pt x="4020882" y="2959546"/>
                </a:cubicBezTo>
                <a:cubicBezTo>
                  <a:pt x="4022529" y="3005617"/>
                  <a:pt x="4022656" y="3051688"/>
                  <a:pt x="4023543" y="3097758"/>
                </a:cubicBezTo>
                <a:cubicBezTo>
                  <a:pt x="4024683" y="3153221"/>
                  <a:pt x="4034692" y="3208556"/>
                  <a:pt x="4029117" y="3263892"/>
                </a:cubicBezTo>
                <a:cubicBezTo>
                  <a:pt x="4019869" y="3356161"/>
                  <a:pt x="3995923" y="3446906"/>
                  <a:pt x="4010873" y="3541459"/>
                </a:cubicBezTo>
                <a:cubicBezTo>
                  <a:pt x="4019108" y="3593495"/>
                  <a:pt x="4028357" y="3645658"/>
                  <a:pt x="4033172" y="3698201"/>
                </a:cubicBezTo>
                <a:cubicBezTo>
                  <a:pt x="4037353" y="3745160"/>
                  <a:pt x="4047868" y="3792881"/>
                  <a:pt x="4039886" y="3839586"/>
                </a:cubicBezTo>
                <a:cubicBezTo>
                  <a:pt x="4033045" y="3879565"/>
                  <a:pt x="4036592" y="3919544"/>
                  <a:pt x="4031271" y="3959523"/>
                </a:cubicBezTo>
                <a:cubicBezTo>
                  <a:pt x="4024303" y="4011939"/>
                  <a:pt x="4020629" y="4065244"/>
                  <a:pt x="4015308" y="4118042"/>
                </a:cubicBezTo>
                <a:cubicBezTo>
                  <a:pt x="4010620" y="4165889"/>
                  <a:pt x="4006946" y="4213610"/>
                  <a:pt x="4019615" y="4258539"/>
                </a:cubicBezTo>
                <a:cubicBezTo>
                  <a:pt x="4050656" y="4371622"/>
                  <a:pt x="4033679" y="4484070"/>
                  <a:pt x="4022023" y="4596391"/>
                </a:cubicBezTo>
                <a:cubicBezTo>
                  <a:pt x="4016321" y="4650965"/>
                  <a:pt x="4007959" y="4708712"/>
                  <a:pt x="4020629" y="4758718"/>
                </a:cubicBezTo>
                <a:cubicBezTo>
                  <a:pt x="4043941" y="4847432"/>
                  <a:pt x="4025697" y="4931705"/>
                  <a:pt x="4015561" y="5016866"/>
                </a:cubicBezTo>
                <a:cubicBezTo>
                  <a:pt x="4003335" y="5100174"/>
                  <a:pt x="4005096" y="5184929"/>
                  <a:pt x="4020756" y="5267654"/>
                </a:cubicBezTo>
                <a:cubicBezTo>
                  <a:pt x="4033172" y="5326035"/>
                  <a:pt x="4033172" y="5385432"/>
                  <a:pt x="4034692" y="5444194"/>
                </a:cubicBezTo>
                <a:cubicBezTo>
                  <a:pt x="4035579" y="5481001"/>
                  <a:pt x="4022023" y="5518441"/>
                  <a:pt x="4013027" y="5555120"/>
                </a:cubicBezTo>
                <a:cubicBezTo>
                  <a:pt x="3996937" y="5621371"/>
                  <a:pt x="3991109" y="5688636"/>
                  <a:pt x="4013027" y="5753237"/>
                </a:cubicBezTo>
                <a:cubicBezTo>
                  <a:pt x="4043561" y="5842713"/>
                  <a:pt x="4061045" y="5932189"/>
                  <a:pt x="4048375" y="6026870"/>
                </a:cubicBezTo>
                <a:cubicBezTo>
                  <a:pt x="4041027" y="6085251"/>
                  <a:pt x="4039380" y="6144902"/>
                  <a:pt x="4028357" y="6202522"/>
                </a:cubicBezTo>
                <a:cubicBezTo>
                  <a:pt x="4010240" y="6298091"/>
                  <a:pt x="4016701" y="6393024"/>
                  <a:pt x="4031145" y="6487196"/>
                </a:cubicBezTo>
                <a:cubicBezTo>
                  <a:pt x="4041293" y="6565885"/>
                  <a:pt x="4042395" y="6645474"/>
                  <a:pt x="4034439" y="6724403"/>
                </a:cubicBezTo>
                <a:lnTo>
                  <a:pt x="4025206" y="6858000"/>
                </a:lnTo>
                <a:lnTo>
                  <a:pt x="0" y="6858000"/>
                </a:lnTo>
                <a:close/>
              </a:path>
            </a:pathLst>
          </a:custGeom>
          <a:effectLst>
            <a:softEdge rad="354352"/>
          </a:effectLst>
        </p:spPr>
      </p:pic>
      <p:sp>
        <p:nvSpPr>
          <p:cNvPr id="13" name="sketchy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23957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7E9AB0-6427-304B-B41C-FD076DADF3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654296" y="2706624"/>
            <a:ext cx="6894576" cy="2948218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 fontAlgn="base">
              <a:buFont typeface="Arial" panose="020B0604020202020204" pitchFamily="34" charset="0"/>
              <a:buChar char="•"/>
            </a:pPr>
            <a:r>
              <a:rPr lang="en-US" sz="2200" b="1" dirty="0"/>
              <a:t>City &amp; Country:</a:t>
            </a:r>
            <a:r>
              <a:rPr lang="en-US" sz="2200" dirty="0"/>
              <a:t> Kuala Lumpur,</a:t>
            </a:r>
            <a:r>
              <a:rPr lang="en-US" sz="2200" b="1" dirty="0"/>
              <a:t> </a:t>
            </a:r>
            <a:r>
              <a:rPr lang="en-US" sz="2200" dirty="0"/>
              <a:t>Malaysia</a:t>
            </a:r>
          </a:p>
          <a:p>
            <a:pPr indent="-228600" fontAlgn="base">
              <a:buFont typeface="Arial" panose="020B0604020202020204" pitchFamily="34" charset="0"/>
              <a:buChar char="•"/>
            </a:pPr>
            <a:r>
              <a:rPr lang="en-US" sz="2200" b="1" dirty="0"/>
              <a:t>Height: </a:t>
            </a:r>
            <a:r>
              <a:rPr lang="en-US" sz="2200" dirty="0"/>
              <a:t>630 m</a:t>
            </a:r>
            <a:r>
              <a:rPr lang="en-US" sz="2200" b="1" dirty="0"/>
              <a:t>.</a:t>
            </a:r>
            <a:endParaRPr lang="en-US" sz="2200" dirty="0"/>
          </a:p>
          <a:p>
            <a:pPr indent="-228600" fontAlgn="base">
              <a:buFont typeface="Arial" panose="020B0604020202020204" pitchFamily="34" charset="0"/>
              <a:buChar char="•"/>
            </a:pPr>
            <a:r>
              <a:rPr lang="en-US" sz="2200" b="1" dirty="0"/>
              <a:t>Floors: </a:t>
            </a:r>
            <a:r>
              <a:rPr lang="en-US" sz="2200" dirty="0"/>
              <a:t>118</a:t>
            </a:r>
          </a:p>
          <a:p>
            <a:pPr indent="-228600" fontAlgn="base">
              <a:buFont typeface="Arial" panose="020B0604020202020204" pitchFamily="34" charset="0"/>
              <a:buChar char="•"/>
            </a:pPr>
            <a:r>
              <a:rPr lang="en-US" sz="2200" b="1" dirty="0"/>
              <a:t>Completion Year: </a:t>
            </a:r>
            <a:r>
              <a:rPr lang="en-US" sz="2200" dirty="0"/>
              <a:t>2020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2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F370208-3717-4C42-AE2D-3D8EFE314C5C}"/>
              </a:ext>
            </a:extLst>
          </p:cNvPr>
          <p:cNvSpPr txBox="1"/>
          <p:nvPr/>
        </p:nvSpPr>
        <p:spPr>
          <a:xfrm>
            <a:off x="4654296" y="5959656"/>
            <a:ext cx="58473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Ref: Bhushan Mahajan</a:t>
            </a:r>
          </a:p>
          <a:p>
            <a:r>
              <a:rPr lang="en-US" sz="1200" dirty="0"/>
              <a:t>Image: Wikimadia Commons</a:t>
            </a:r>
          </a:p>
        </p:txBody>
      </p:sp>
      <p:pic>
        <p:nvPicPr>
          <p:cNvPr id="5" name="Graphic 4" descr="Badge 4 with solid fill">
            <a:extLst>
              <a:ext uri="{FF2B5EF4-FFF2-40B4-BE49-F238E27FC236}">
                <a16:creationId xmlns:a16="http://schemas.microsoft.com/office/drawing/2014/main" id="{DCA88B04-84E6-8743-AF12-7DF6D3CCAF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18890" y="144379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78208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8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000"/>
                            </p:stCondLst>
                            <p:childTnLst>
                              <p:par>
                                <p:cTn id="20" presetID="18" presetClass="entr" presetSubtype="1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2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0"/>
                            </p:stCondLst>
                            <p:childTnLst>
                              <p:par>
                                <p:cTn id="24" presetID="18" presetClass="entr" presetSubtype="1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6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6000"/>
                            </p:stCondLst>
                            <p:childTnLst>
                              <p:par>
                                <p:cTn id="28" presetID="18" presetClass="entr" presetSubtype="1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0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7000"/>
                            </p:stCondLst>
                            <p:childTnLst>
                              <p:par>
                                <p:cTn id="32" presetID="18" presetClass="entr" presetSubtype="1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4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8000"/>
                            </p:stCondLst>
                            <p:childTnLst>
                              <p:par>
                                <p:cTn id="3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1" build="p"/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3076-995F-4C42-A4D7-17E78A2050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4296" y="1031346"/>
            <a:ext cx="6894576" cy="108091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>
                <a:latin typeface="Shonar Bangla" panose="02020603050405020304" pitchFamily="18" charset="0"/>
                <a:cs typeface="Shonar Bangla" panose="02020603050405020304" pitchFamily="18" charset="0"/>
              </a:rPr>
              <a:t>Shanghai</a:t>
            </a:r>
            <a:r>
              <a:rPr lang="en-US" sz="5400" b="1" dirty="0">
                <a:latin typeface="Shonar Bangla" panose="02020603050405020304" pitchFamily="18" charset="0"/>
                <a:cs typeface="Shonar Bangla" panose="02020603050405020304" pitchFamily="18" charset="0"/>
              </a:rPr>
              <a:t> </a:t>
            </a:r>
            <a:r>
              <a:rPr lang="en-US" sz="5400" dirty="0">
                <a:latin typeface="Shonar Bangla" panose="02020603050405020304" pitchFamily="18" charset="0"/>
                <a:cs typeface="Shonar Bangla" panose="02020603050405020304" pitchFamily="18" charset="0"/>
              </a:rPr>
              <a:t>Tower</a:t>
            </a:r>
          </a:p>
        </p:txBody>
      </p:sp>
      <p:pic>
        <p:nvPicPr>
          <p:cNvPr id="6" name="Picture Placeholder 5" descr="A picture containing sky, outdoor, building, tower&#10;&#10;Description automatically generated">
            <a:extLst>
              <a:ext uri="{FF2B5EF4-FFF2-40B4-BE49-F238E27FC236}">
                <a16:creationId xmlns:a16="http://schemas.microsoft.com/office/drawing/2014/main" id="{83BD6593-5135-4441-8B2C-28D63190F7BD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r="2729"/>
          <a:stretch/>
        </p:blipFill>
        <p:spPr>
          <a:xfrm>
            <a:off x="20" y="1"/>
            <a:ext cx="4052522" cy="6858000"/>
          </a:xfrm>
          <a:custGeom>
            <a:avLst/>
            <a:gdLst/>
            <a:ahLst/>
            <a:cxnLst/>
            <a:rect l="l" t="t" r="r" b="b"/>
            <a:pathLst>
              <a:path w="4052542" h="6858000">
                <a:moveTo>
                  <a:pt x="0" y="0"/>
                </a:moveTo>
                <a:lnTo>
                  <a:pt x="4020923" y="0"/>
                </a:lnTo>
                <a:lnTo>
                  <a:pt x="4022656" y="14697"/>
                </a:lnTo>
                <a:cubicBezTo>
                  <a:pt x="4037606" y="98462"/>
                  <a:pt x="4035072" y="183369"/>
                  <a:pt x="4039126" y="267642"/>
                </a:cubicBezTo>
                <a:cubicBezTo>
                  <a:pt x="4043941" y="370699"/>
                  <a:pt x="4037860" y="474136"/>
                  <a:pt x="4035579" y="577446"/>
                </a:cubicBezTo>
                <a:cubicBezTo>
                  <a:pt x="4033805" y="665399"/>
                  <a:pt x="4025063" y="753226"/>
                  <a:pt x="4027724" y="841306"/>
                </a:cubicBezTo>
                <a:cubicBezTo>
                  <a:pt x="4027914" y="844352"/>
                  <a:pt x="4027914" y="847398"/>
                  <a:pt x="4027724" y="850444"/>
                </a:cubicBezTo>
                <a:cubicBezTo>
                  <a:pt x="4019615" y="947281"/>
                  <a:pt x="4019615" y="1044626"/>
                  <a:pt x="4027724" y="1141464"/>
                </a:cubicBezTo>
                <a:cubicBezTo>
                  <a:pt x="4030296" y="1181772"/>
                  <a:pt x="4029574" y="1222221"/>
                  <a:pt x="4025570" y="1262415"/>
                </a:cubicBezTo>
                <a:cubicBezTo>
                  <a:pt x="4021769" y="1313563"/>
                  <a:pt x="4009606" y="1365472"/>
                  <a:pt x="4018348" y="1416238"/>
                </a:cubicBezTo>
                <a:cubicBezTo>
                  <a:pt x="4024037" y="1458058"/>
                  <a:pt x="4027166" y="1500194"/>
                  <a:pt x="4027724" y="1542394"/>
                </a:cubicBezTo>
                <a:cubicBezTo>
                  <a:pt x="4032158" y="1636820"/>
                  <a:pt x="4027977" y="1731753"/>
                  <a:pt x="4026330" y="1826433"/>
                </a:cubicBezTo>
                <a:cubicBezTo>
                  <a:pt x="4024556" y="1936724"/>
                  <a:pt x="4027344" y="2047015"/>
                  <a:pt x="4018475" y="2157432"/>
                </a:cubicBezTo>
                <a:cubicBezTo>
                  <a:pt x="4013597" y="2246629"/>
                  <a:pt x="4013597" y="2336029"/>
                  <a:pt x="4018475" y="2425226"/>
                </a:cubicBezTo>
                <a:cubicBezTo>
                  <a:pt x="4020882" y="2506961"/>
                  <a:pt x="4033172" y="2587934"/>
                  <a:pt x="4031145" y="2670557"/>
                </a:cubicBezTo>
                <a:cubicBezTo>
                  <a:pt x="4028737" y="2766886"/>
                  <a:pt x="4017335" y="2862962"/>
                  <a:pt x="4020882" y="2959546"/>
                </a:cubicBezTo>
                <a:cubicBezTo>
                  <a:pt x="4022529" y="3005617"/>
                  <a:pt x="4022656" y="3051688"/>
                  <a:pt x="4023543" y="3097758"/>
                </a:cubicBezTo>
                <a:cubicBezTo>
                  <a:pt x="4024683" y="3153221"/>
                  <a:pt x="4034692" y="3208556"/>
                  <a:pt x="4029117" y="3263892"/>
                </a:cubicBezTo>
                <a:cubicBezTo>
                  <a:pt x="4019869" y="3356161"/>
                  <a:pt x="3995923" y="3446906"/>
                  <a:pt x="4010873" y="3541459"/>
                </a:cubicBezTo>
                <a:cubicBezTo>
                  <a:pt x="4019108" y="3593495"/>
                  <a:pt x="4028357" y="3645658"/>
                  <a:pt x="4033172" y="3698201"/>
                </a:cubicBezTo>
                <a:cubicBezTo>
                  <a:pt x="4037353" y="3745160"/>
                  <a:pt x="4047868" y="3792881"/>
                  <a:pt x="4039886" y="3839586"/>
                </a:cubicBezTo>
                <a:cubicBezTo>
                  <a:pt x="4033045" y="3879565"/>
                  <a:pt x="4036592" y="3919544"/>
                  <a:pt x="4031271" y="3959523"/>
                </a:cubicBezTo>
                <a:cubicBezTo>
                  <a:pt x="4024303" y="4011939"/>
                  <a:pt x="4020629" y="4065244"/>
                  <a:pt x="4015308" y="4118042"/>
                </a:cubicBezTo>
                <a:cubicBezTo>
                  <a:pt x="4010620" y="4165889"/>
                  <a:pt x="4006946" y="4213610"/>
                  <a:pt x="4019615" y="4258539"/>
                </a:cubicBezTo>
                <a:cubicBezTo>
                  <a:pt x="4050656" y="4371622"/>
                  <a:pt x="4033679" y="4484070"/>
                  <a:pt x="4022023" y="4596391"/>
                </a:cubicBezTo>
                <a:cubicBezTo>
                  <a:pt x="4016321" y="4650965"/>
                  <a:pt x="4007959" y="4708712"/>
                  <a:pt x="4020629" y="4758718"/>
                </a:cubicBezTo>
                <a:cubicBezTo>
                  <a:pt x="4043941" y="4847432"/>
                  <a:pt x="4025697" y="4931705"/>
                  <a:pt x="4015561" y="5016866"/>
                </a:cubicBezTo>
                <a:cubicBezTo>
                  <a:pt x="4003335" y="5100174"/>
                  <a:pt x="4005096" y="5184929"/>
                  <a:pt x="4020756" y="5267654"/>
                </a:cubicBezTo>
                <a:cubicBezTo>
                  <a:pt x="4033172" y="5326035"/>
                  <a:pt x="4033172" y="5385432"/>
                  <a:pt x="4034692" y="5444194"/>
                </a:cubicBezTo>
                <a:cubicBezTo>
                  <a:pt x="4035579" y="5481001"/>
                  <a:pt x="4022023" y="5518441"/>
                  <a:pt x="4013027" y="5555120"/>
                </a:cubicBezTo>
                <a:cubicBezTo>
                  <a:pt x="3996937" y="5621371"/>
                  <a:pt x="3991109" y="5688636"/>
                  <a:pt x="4013027" y="5753237"/>
                </a:cubicBezTo>
                <a:cubicBezTo>
                  <a:pt x="4043561" y="5842713"/>
                  <a:pt x="4061045" y="5932189"/>
                  <a:pt x="4048375" y="6026870"/>
                </a:cubicBezTo>
                <a:cubicBezTo>
                  <a:pt x="4041027" y="6085251"/>
                  <a:pt x="4039380" y="6144902"/>
                  <a:pt x="4028357" y="6202522"/>
                </a:cubicBezTo>
                <a:cubicBezTo>
                  <a:pt x="4010240" y="6298091"/>
                  <a:pt x="4016701" y="6393024"/>
                  <a:pt x="4031145" y="6487196"/>
                </a:cubicBezTo>
                <a:cubicBezTo>
                  <a:pt x="4041293" y="6565885"/>
                  <a:pt x="4042395" y="6645474"/>
                  <a:pt x="4034439" y="6724403"/>
                </a:cubicBezTo>
                <a:lnTo>
                  <a:pt x="4025206" y="6858000"/>
                </a:lnTo>
                <a:lnTo>
                  <a:pt x="0" y="6858000"/>
                </a:lnTo>
                <a:close/>
              </a:path>
            </a:pathLst>
          </a:custGeom>
          <a:effectLst>
            <a:softEdge rad="514621"/>
          </a:effectLst>
        </p:spPr>
      </p:pic>
      <p:sp>
        <p:nvSpPr>
          <p:cNvPr id="14" name="sketchy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23957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A0EAD7-F085-2945-A83F-AD8F601401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654296" y="2706624"/>
            <a:ext cx="6894576" cy="1783080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 fontAlgn="base">
              <a:buFont typeface="Arial" panose="020B0604020202020204" pitchFamily="34" charset="0"/>
              <a:buChar char="•"/>
            </a:pPr>
            <a:r>
              <a:rPr lang="en-US" sz="2200" b="1" dirty="0"/>
              <a:t>City &amp; Country:</a:t>
            </a:r>
            <a:r>
              <a:rPr lang="en-US" sz="2200" dirty="0"/>
              <a:t> </a:t>
            </a:r>
            <a:r>
              <a:rPr lang="en-US" sz="2200" b="1" dirty="0"/>
              <a:t>shanghai, China</a:t>
            </a:r>
            <a:endParaRPr lang="en-US" sz="2200" dirty="0"/>
          </a:p>
          <a:p>
            <a:pPr indent="-228600" fontAlgn="base">
              <a:buFont typeface="Arial" panose="020B0604020202020204" pitchFamily="34" charset="0"/>
              <a:buChar char="•"/>
            </a:pPr>
            <a:r>
              <a:rPr lang="en-US" sz="2200" b="1" dirty="0"/>
              <a:t>Height: </a:t>
            </a:r>
            <a:r>
              <a:rPr lang="en-US" sz="2200" dirty="0"/>
              <a:t>632 m</a:t>
            </a:r>
            <a:r>
              <a:rPr lang="en-US" sz="2200" b="1" dirty="0"/>
              <a:t>.</a:t>
            </a:r>
            <a:endParaRPr lang="en-US" sz="2200" dirty="0"/>
          </a:p>
          <a:p>
            <a:pPr indent="-228600" fontAlgn="base">
              <a:buFont typeface="Arial" panose="020B0604020202020204" pitchFamily="34" charset="0"/>
              <a:buChar char="•"/>
            </a:pPr>
            <a:r>
              <a:rPr lang="en-US" sz="2200" b="1" dirty="0"/>
              <a:t>Floors: </a:t>
            </a:r>
            <a:r>
              <a:rPr lang="en-US" sz="2200" dirty="0"/>
              <a:t>128</a:t>
            </a:r>
          </a:p>
          <a:p>
            <a:pPr indent="-228600" fontAlgn="base">
              <a:buFont typeface="Arial" panose="020B0604020202020204" pitchFamily="34" charset="0"/>
              <a:buChar char="•"/>
            </a:pPr>
            <a:r>
              <a:rPr lang="en-US" sz="2200" b="1" dirty="0"/>
              <a:t>Completion Year: </a:t>
            </a:r>
            <a:r>
              <a:rPr lang="en-US" sz="2200" dirty="0"/>
              <a:t>2015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2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68CC604-6980-8D4C-B2E6-A32E3CF4BEDF}"/>
              </a:ext>
            </a:extLst>
          </p:cNvPr>
          <p:cNvSpPr txBox="1"/>
          <p:nvPr/>
        </p:nvSpPr>
        <p:spPr>
          <a:xfrm>
            <a:off x="4599706" y="6067151"/>
            <a:ext cx="58473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Ref: Bhushan Mahajan</a:t>
            </a:r>
          </a:p>
          <a:p>
            <a:r>
              <a:rPr lang="en-US" sz="1200" dirty="0"/>
              <a:t>Image: The Telegraph</a:t>
            </a:r>
          </a:p>
        </p:txBody>
      </p:sp>
      <p:pic>
        <p:nvPicPr>
          <p:cNvPr id="5" name="Graphic 4" descr="Badge 3 with solid fill">
            <a:extLst>
              <a:ext uri="{FF2B5EF4-FFF2-40B4-BE49-F238E27FC236}">
                <a16:creationId xmlns:a16="http://schemas.microsoft.com/office/drawing/2014/main" id="{3D534F8F-8C62-7B4A-BE3E-EF65A58827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94476" y="202564"/>
            <a:ext cx="720000" cy="720000"/>
          </a:xfrm>
          <a:prstGeom prst="rect">
            <a:avLst/>
          </a:prstGeom>
        </p:spPr>
      </p:pic>
      <p:pic>
        <p:nvPicPr>
          <p:cNvPr id="8" name="Graphic 7" descr="Trophy with solid fill">
            <a:extLst>
              <a:ext uri="{FF2B5EF4-FFF2-40B4-BE49-F238E27FC236}">
                <a16:creationId xmlns:a16="http://schemas.microsoft.com/office/drawing/2014/main" id="{83D586F2-A131-E943-8B7C-2C9C1AF1FA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954512" y="313542"/>
            <a:ext cx="1080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55915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500"/>
                            </p:stCondLst>
                            <p:childTnLst>
                              <p:par>
                                <p:cTn id="16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7000"/>
                            </p:stCondLst>
                            <p:childTnLst>
                              <p:par>
                                <p:cTn id="22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4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9000"/>
                            </p:stCondLst>
                            <p:childTnLst>
                              <p:par>
                                <p:cTn id="26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8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0"/>
                            </p:stCondLst>
                            <p:childTnLst>
                              <p:par>
                                <p:cTn id="30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2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1000"/>
                            </p:stCondLst>
                            <p:childTnLst>
                              <p:par>
                                <p:cTn id="34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6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2000"/>
                            </p:stCondLst>
                            <p:childTnLst>
                              <p:par>
                                <p:cTn id="38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0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3000"/>
                            </p:stCondLst>
                            <p:childTnLst>
                              <p:par>
                                <p:cTn id="42" presetID="2" presetClass="entr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build="p"/>
      <p:bldP spid="15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736656-8E05-2D44-998A-11CE86C84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4296" y="1149768"/>
            <a:ext cx="6894576" cy="125510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>
                <a:latin typeface="Shonar Bangla" panose="02020603050405020304" pitchFamily="18" charset="0"/>
                <a:cs typeface="Shonar Bangla" panose="02020603050405020304" pitchFamily="18" charset="0"/>
              </a:rPr>
              <a:t>Wuhan Greenland Center</a:t>
            </a:r>
          </a:p>
        </p:txBody>
      </p:sp>
      <p:pic>
        <p:nvPicPr>
          <p:cNvPr id="6" name="Picture Placeholder 5" descr="A tall building in a city&#10;&#10;Description automatically generated with low confidence">
            <a:extLst>
              <a:ext uri="{FF2B5EF4-FFF2-40B4-BE49-F238E27FC236}">
                <a16:creationId xmlns:a16="http://schemas.microsoft.com/office/drawing/2014/main" id="{A66D7B00-5C40-6B47-A31F-7CC534B6E87C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5290" r="25190"/>
          <a:stretch/>
        </p:blipFill>
        <p:spPr>
          <a:xfrm>
            <a:off x="20" y="1"/>
            <a:ext cx="4052522" cy="6858000"/>
          </a:xfrm>
          <a:custGeom>
            <a:avLst/>
            <a:gdLst/>
            <a:ahLst/>
            <a:cxnLst/>
            <a:rect l="l" t="t" r="r" b="b"/>
            <a:pathLst>
              <a:path w="4052542" h="6858000">
                <a:moveTo>
                  <a:pt x="0" y="0"/>
                </a:moveTo>
                <a:lnTo>
                  <a:pt x="4020923" y="0"/>
                </a:lnTo>
                <a:lnTo>
                  <a:pt x="4022656" y="14697"/>
                </a:lnTo>
                <a:cubicBezTo>
                  <a:pt x="4037606" y="98462"/>
                  <a:pt x="4035072" y="183369"/>
                  <a:pt x="4039126" y="267642"/>
                </a:cubicBezTo>
                <a:cubicBezTo>
                  <a:pt x="4043941" y="370699"/>
                  <a:pt x="4037860" y="474136"/>
                  <a:pt x="4035579" y="577446"/>
                </a:cubicBezTo>
                <a:cubicBezTo>
                  <a:pt x="4033805" y="665399"/>
                  <a:pt x="4025063" y="753226"/>
                  <a:pt x="4027724" y="841306"/>
                </a:cubicBezTo>
                <a:cubicBezTo>
                  <a:pt x="4027914" y="844352"/>
                  <a:pt x="4027914" y="847398"/>
                  <a:pt x="4027724" y="850444"/>
                </a:cubicBezTo>
                <a:cubicBezTo>
                  <a:pt x="4019615" y="947281"/>
                  <a:pt x="4019615" y="1044626"/>
                  <a:pt x="4027724" y="1141464"/>
                </a:cubicBezTo>
                <a:cubicBezTo>
                  <a:pt x="4030296" y="1181772"/>
                  <a:pt x="4029574" y="1222221"/>
                  <a:pt x="4025570" y="1262415"/>
                </a:cubicBezTo>
                <a:cubicBezTo>
                  <a:pt x="4021769" y="1313563"/>
                  <a:pt x="4009606" y="1365472"/>
                  <a:pt x="4018348" y="1416238"/>
                </a:cubicBezTo>
                <a:cubicBezTo>
                  <a:pt x="4024037" y="1458058"/>
                  <a:pt x="4027166" y="1500194"/>
                  <a:pt x="4027724" y="1542394"/>
                </a:cubicBezTo>
                <a:cubicBezTo>
                  <a:pt x="4032158" y="1636820"/>
                  <a:pt x="4027977" y="1731753"/>
                  <a:pt x="4026330" y="1826433"/>
                </a:cubicBezTo>
                <a:cubicBezTo>
                  <a:pt x="4024556" y="1936724"/>
                  <a:pt x="4027344" y="2047015"/>
                  <a:pt x="4018475" y="2157432"/>
                </a:cubicBezTo>
                <a:cubicBezTo>
                  <a:pt x="4013597" y="2246629"/>
                  <a:pt x="4013597" y="2336029"/>
                  <a:pt x="4018475" y="2425226"/>
                </a:cubicBezTo>
                <a:cubicBezTo>
                  <a:pt x="4020882" y="2506961"/>
                  <a:pt x="4033172" y="2587934"/>
                  <a:pt x="4031145" y="2670557"/>
                </a:cubicBezTo>
                <a:cubicBezTo>
                  <a:pt x="4028737" y="2766886"/>
                  <a:pt x="4017335" y="2862962"/>
                  <a:pt x="4020882" y="2959546"/>
                </a:cubicBezTo>
                <a:cubicBezTo>
                  <a:pt x="4022529" y="3005617"/>
                  <a:pt x="4022656" y="3051688"/>
                  <a:pt x="4023543" y="3097758"/>
                </a:cubicBezTo>
                <a:cubicBezTo>
                  <a:pt x="4024683" y="3153221"/>
                  <a:pt x="4034692" y="3208556"/>
                  <a:pt x="4029117" y="3263892"/>
                </a:cubicBezTo>
                <a:cubicBezTo>
                  <a:pt x="4019869" y="3356161"/>
                  <a:pt x="3995923" y="3446906"/>
                  <a:pt x="4010873" y="3541459"/>
                </a:cubicBezTo>
                <a:cubicBezTo>
                  <a:pt x="4019108" y="3593495"/>
                  <a:pt x="4028357" y="3645658"/>
                  <a:pt x="4033172" y="3698201"/>
                </a:cubicBezTo>
                <a:cubicBezTo>
                  <a:pt x="4037353" y="3745160"/>
                  <a:pt x="4047868" y="3792881"/>
                  <a:pt x="4039886" y="3839586"/>
                </a:cubicBezTo>
                <a:cubicBezTo>
                  <a:pt x="4033045" y="3879565"/>
                  <a:pt x="4036592" y="3919544"/>
                  <a:pt x="4031271" y="3959523"/>
                </a:cubicBezTo>
                <a:cubicBezTo>
                  <a:pt x="4024303" y="4011939"/>
                  <a:pt x="4020629" y="4065244"/>
                  <a:pt x="4015308" y="4118042"/>
                </a:cubicBezTo>
                <a:cubicBezTo>
                  <a:pt x="4010620" y="4165889"/>
                  <a:pt x="4006946" y="4213610"/>
                  <a:pt x="4019615" y="4258539"/>
                </a:cubicBezTo>
                <a:cubicBezTo>
                  <a:pt x="4050656" y="4371622"/>
                  <a:pt x="4033679" y="4484070"/>
                  <a:pt x="4022023" y="4596391"/>
                </a:cubicBezTo>
                <a:cubicBezTo>
                  <a:pt x="4016321" y="4650965"/>
                  <a:pt x="4007959" y="4708712"/>
                  <a:pt x="4020629" y="4758718"/>
                </a:cubicBezTo>
                <a:cubicBezTo>
                  <a:pt x="4043941" y="4847432"/>
                  <a:pt x="4025697" y="4931705"/>
                  <a:pt x="4015561" y="5016866"/>
                </a:cubicBezTo>
                <a:cubicBezTo>
                  <a:pt x="4003335" y="5100174"/>
                  <a:pt x="4005096" y="5184929"/>
                  <a:pt x="4020756" y="5267654"/>
                </a:cubicBezTo>
                <a:cubicBezTo>
                  <a:pt x="4033172" y="5326035"/>
                  <a:pt x="4033172" y="5385432"/>
                  <a:pt x="4034692" y="5444194"/>
                </a:cubicBezTo>
                <a:cubicBezTo>
                  <a:pt x="4035579" y="5481001"/>
                  <a:pt x="4022023" y="5518441"/>
                  <a:pt x="4013027" y="5555120"/>
                </a:cubicBezTo>
                <a:cubicBezTo>
                  <a:pt x="3996937" y="5621371"/>
                  <a:pt x="3991109" y="5688636"/>
                  <a:pt x="4013027" y="5753237"/>
                </a:cubicBezTo>
                <a:cubicBezTo>
                  <a:pt x="4043561" y="5842713"/>
                  <a:pt x="4061045" y="5932189"/>
                  <a:pt x="4048375" y="6026870"/>
                </a:cubicBezTo>
                <a:cubicBezTo>
                  <a:pt x="4041027" y="6085251"/>
                  <a:pt x="4039380" y="6144902"/>
                  <a:pt x="4028357" y="6202522"/>
                </a:cubicBezTo>
                <a:cubicBezTo>
                  <a:pt x="4010240" y="6298091"/>
                  <a:pt x="4016701" y="6393024"/>
                  <a:pt x="4031145" y="6487196"/>
                </a:cubicBezTo>
                <a:cubicBezTo>
                  <a:pt x="4041293" y="6565885"/>
                  <a:pt x="4042395" y="6645474"/>
                  <a:pt x="4034439" y="6724403"/>
                </a:cubicBezTo>
                <a:lnTo>
                  <a:pt x="4025206" y="6858000"/>
                </a:lnTo>
                <a:lnTo>
                  <a:pt x="0" y="6858000"/>
                </a:lnTo>
                <a:close/>
              </a:path>
            </a:pathLst>
          </a:custGeom>
          <a:effectLst>
            <a:softEdge rad="575418"/>
          </a:effectLst>
        </p:spPr>
      </p:pic>
      <p:sp>
        <p:nvSpPr>
          <p:cNvPr id="13" name="sketchy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23957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30A762-80FF-404A-9357-8AAEC9E792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654296" y="3026664"/>
            <a:ext cx="6894576" cy="2946774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 fontAlgn="base">
              <a:buFont typeface="Arial" panose="020B0604020202020204" pitchFamily="34" charset="0"/>
              <a:buChar char="•"/>
            </a:pPr>
            <a:r>
              <a:rPr lang="en-US" sz="2200" b="1" dirty="0"/>
              <a:t>City &amp; Country:</a:t>
            </a:r>
            <a:r>
              <a:rPr lang="en-US" sz="2200" dirty="0"/>
              <a:t> Wuhan, China</a:t>
            </a:r>
          </a:p>
          <a:p>
            <a:pPr indent="-228600" fontAlgn="base">
              <a:buFont typeface="Arial" panose="020B0604020202020204" pitchFamily="34" charset="0"/>
              <a:buChar char="•"/>
            </a:pPr>
            <a:r>
              <a:rPr lang="en-US" sz="2200" b="1" dirty="0"/>
              <a:t>Height: </a:t>
            </a:r>
            <a:r>
              <a:rPr lang="en-US" sz="2200" dirty="0"/>
              <a:t>636 m</a:t>
            </a:r>
            <a:r>
              <a:rPr lang="en-US" sz="2200" b="1" dirty="0"/>
              <a:t>.</a:t>
            </a:r>
            <a:endParaRPr lang="en-US" sz="2200" dirty="0"/>
          </a:p>
          <a:p>
            <a:pPr indent="-228600" fontAlgn="base">
              <a:buFont typeface="Arial" panose="020B0604020202020204" pitchFamily="34" charset="0"/>
              <a:buChar char="•"/>
            </a:pPr>
            <a:r>
              <a:rPr lang="en-US" sz="2200" b="1" dirty="0"/>
              <a:t>Floors: </a:t>
            </a:r>
            <a:r>
              <a:rPr lang="en-US" sz="2200" dirty="0"/>
              <a:t>125 q</a:t>
            </a:r>
          </a:p>
          <a:p>
            <a:pPr indent="-228600" fontAlgn="base">
              <a:buFont typeface="Arial" panose="020B0604020202020204" pitchFamily="34" charset="0"/>
              <a:buChar char="•"/>
            </a:pPr>
            <a:r>
              <a:rPr lang="en-US" sz="2200" b="1" dirty="0"/>
              <a:t>Completion Year: </a:t>
            </a:r>
            <a:r>
              <a:rPr lang="en-US" sz="2200" dirty="0"/>
              <a:t>2018</a:t>
            </a:r>
          </a:p>
          <a:p>
            <a:br>
              <a:rPr lang="en-US" sz="2200" dirty="0"/>
            </a:br>
            <a:endParaRPr lang="en-US" sz="2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371B684-9917-7B47-B102-1B34F98E826A}"/>
              </a:ext>
            </a:extLst>
          </p:cNvPr>
          <p:cNvSpPr txBox="1"/>
          <p:nvPr/>
        </p:nvSpPr>
        <p:spPr>
          <a:xfrm>
            <a:off x="4654296" y="6280484"/>
            <a:ext cx="58853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Ref: Bhushan Mahajan</a:t>
            </a:r>
          </a:p>
          <a:p>
            <a:r>
              <a:rPr lang="en-US" sz="1200" dirty="0"/>
              <a:t>Image: Dezeen</a:t>
            </a:r>
          </a:p>
        </p:txBody>
      </p:sp>
      <p:pic>
        <p:nvPicPr>
          <p:cNvPr id="5" name="Graphic 4" descr="Badge with solid fill">
            <a:extLst>
              <a:ext uri="{FF2B5EF4-FFF2-40B4-BE49-F238E27FC236}">
                <a16:creationId xmlns:a16="http://schemas.microsoft.com/office/drawing/2014/main" id="{EDED9D57-E8EA-D243-B253-04A5901F91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76090" y="265206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40512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500"/>
                            </p:stCondLst>
                            <p:childTnLst>
                              <p:par>
                                <p:cTn id="11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3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500"/>
                            </p:stCondLst>
                            <p:childTnLst>
                              <p:par>
                                <p:cTn id="15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4500"/>
                            </p:stCondLst>
                            <p:childTnLst>
                              <p:par>
                                <p:cTn id="19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1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500"/>
                            </p:stCondLst>
                            <p:childTnLst>
                              <p:par>
                                <p:cTn id="23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5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6500"/>
                            </p:stCondLst>
                            <p:childTnLst>
                              <p:par>
                                <p:cTn id="27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9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7500"/>
                            </p:stCondLst>
                            <p:childTnLst>
                              <p:par>
                                <p:cTn id="31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3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8500"/>
                            </p:stCondLst>
                            <p:childTnLst>
                              <p:par>
                                <p:cTn id="3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build="p"/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DE5BB5-C73C-3948-8DC5-C88A390EFA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4296" y="1234440"/>
            <a:ext cx="6894576" cy="87782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B</a:t>
            </a:r>
            <a:r>
              <a:rPr lang="en-US" sz="5400" dirty="0">
                <a:latin typeface="Shonar Bangla" panose="02020603050405020304" pitchFamily="18" charset="0"/>
                <a:cs typeface="Shonar Bangla" panose="02020603050405020304" pitchFamily="18" charset="0"/>
              </a:rPr>
              <a:t>urj Khalifa</a:t>
            </a:r>
          </a:p>
        </p:txBody>
      </p:sp>
      <p:pic>
        <p:nvPicPr>
          <p:cNvPr id="6" name="Picture Placeholder 5" descr="A picture containing outdoor, sky, building, river&#10;&#10;Description automatically generated">
            <a:extLst>
              <a:ext uri="{FF2B5EF4-FFF2-40B4-BE49-F238E27FC236}">
                <a16:creationId xmlns:a16="http://schemas.microsoft.com/office/drawing/2014/main" id="{9081F1B1-2F0B-9042-B0E7-D1D5D51BAB94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10605" r="10605"/>
          <a:stretch/>
        </p:blipFill>
        <p:spPr>
          <a:xfrm>
            <a:off x="20" y="1"/>
            <a:ext cx="4052522" cy="6858000"/>
          </a:xfrm>
          <a:custGeom>
            <a:avLst/>
            <a:gdLst/>
            <a:ahLst/>
            <a:cxnLst/>
            <a:rect l="l" t="t" r="r" b="b"/>
            <a:pathLst>
              <a:path w="4052542" h="6858000">
                <a:moveTo>
                  <a:pt x="0" y="0"/>
                </a:moveTo>
                <a:lnTo>
                  <a:pt x="4020923" y="0"/>
                </a:lnTo>
                <a:lnTo>
                  <a:pt x="4022656" y="14697"/>
                </a:lnTo>
                <a:cubicBezTo>
                  <a:pt x="4037606" y="98462"/>
                  <a:pt x="4035072" y="183369"/>
                  <a:pt x="4039126" y="267642"/>
                </a:cubicBezTo>
                <a:cubicBezTo>
                  <a:pt x="4043941" y="370699"/>
                  <a:pt x="4037860" y="474136"/>
                  <a:pt x="4035579" y="577446"/>
                </a:cubicBezTo>
                <a:cubicBezTo>
                  <a:pt x="4033805" y="665399"/>
                  <a:pt x="4025063" y="753226"/>
                  <a:pt x="4027724" y="841306"/>
                </a:cubicBezTo>
                <a:cubicBezTo>
                  <a:pt x="4027914" y="844352"/>
                  <a:pt x="4027914" y="847398"/>
                  <a:pt x="4027724" y="850444"/>
                </a:cubicBezTo>
                <a:cubicBezTo>
                  <a:pt x="4019615" y="947281"/>
                  <a:pt x="4019615" y="1044626"/>
                  <a:pt x="4027724" y="1141464"/>
                </a:cubicBezTo>
                <a:cubicBezTo>
                  <a:pt x="4030296" y="1181772"/>
                  <a:pt x="4029574" y="1222221"/>
                  <a:pt x="4025570" y="1262415"/>
                </a:cubicBezTo>
                <a:cubicBezTo>
                  <a:pt x="4021769" y="1313563"/>
                  <a:pt x="4009606" y="1365472"/>
                  <a:pt x="4018348" y="1416238"/>
                </a:cubicBezTo>
                <a:cubicBezTo>
                  <a:pt x="4024037" y="1458058"/>
                  <a:pt x="4027166" y="1500194"/>
                  <a:pt x="4027724" y="1542394"/>
                </a:cubicBezTo>
                <a:cubicBezTo>
                  <a:pt x="4032158" y="1636820"/>
                  <a:pt x="4027977" y="1731753"/>
                  <a:pt x="4026330" y="1826433"/>
                </a:cubicBezTo>
                <a:cubicBezTo>
                  <a:pt x="4024556" y="1936724"/>
                  <a:pt x="4027344" y="2047015"/>
                  <a:pt x="4018475" y="2157432"/>
                </a:cubicBezTo>
                <a:cubicBezTo>
                  <a:pt x="4013597" y="2246629"/>
                  <a:pt x="4013597" y="2336029"/>
                  <a:pt x="4018475" y="2425226"/>
                </a:cubicBezTo>
                <a:cubicBezTo>
                  <a:pt x="4020882" y="2506961"/>
                  <a:pt x="4033172" y="2587934"/>
                  <a:pt x="4031145" y="2670557"/>
                </a:cubicBezTo>
                <a:cubicBezTo>
                  <a:pt x="4028737" y="2766886"/>
                  <a:pt x="4017335" y="2862962"/>
                  <a:pt x="4020882" y="2959546"/>
                </a:cubicBezTo>
                <a:cubicBezTo>
                  <a:pt x="4022529" y="3005617"/>
                  <a:pt x="4022656" y="3051688"/>
                  <a:pt x="4023543" y="3097758"/>
                </a:cubicBezTo>
                <a:cubicBezTo>
                  <a:pt x="4024683" y="3153221"/>
                  <a:pt x="4034692" y="3208556"/>
                  <a:pt x="4029117" y="3263892"/>
                </a:cubicBezTo>
                <a:cubicBezTo>
                  <a:pt x="4019869" y="3356161"/>
                  <a:pt x="3995923" y="3446906"/>
                  <a:pt x="4010873" y="3541459"/>
                </a:cubicBezTo>
                <a:cubicBezTo>
                  <a:pt x="4019108" y="3593495"/>
                  <a:pt x="4028357" y="3645658"/>
                  <a:pt x="4033172" y="3698201"/>
                </a:cubicBezTo>
                <a:cubicBezTo>
                  <a:pt x="4037353" y="3745160"/>
                  <a:pt x="4047868" y="3792881"/>
                  <a:pt x="4039886" y="3839586"/>
                </a:cubicBezTo>
                <a:cubicBezTo>
                  <a:pt x="4033045" y="3879565"/>
                  <a:pt x="4036592" y="3919544"/>
                  <a:pt x="4031271" y="3959523"/>
                </a:cubicBezTo>
                <a:cubicBezTo>
                  <a:pt x="4024303" y="4011939"/>
                  <a:pt x="4020629" y="4065244"/>
                  <a:pt x="4015308" y="4118042"/>
                </a:cubicBezTo>
                <a:cubicBezTo>
                  <a:pt x="4010620" y="4165889"/>
                  <a:pt x="4006946" y="4213610"/>
                  <a:pt x="4019615" y="4258539"/>
                </a:cubicBezTo>
                <a:cubicBezTo>
                  <a:pt x="4050656" y="4371622"/>
                  <a:pt x="4033679" y="4484070"/>
                  <a:pt x="4022023" y="4596391"/>
                </a:cubicBezTo>
                <a:cubicBezTo>
                  <a:pt x="4016321" y="4650965"/>
                  <a:pt x="4007959" y="4708712"/>
                  <a:pt x="4020629" y="4758718"/>
                </a:cubicBezTo>
                <a:cubicBezTo>
                  <a:pt x="4043941" y="4847432"/>
                  <a:pt x="4025697" y="4931705"/>
                  <a:pt x="4015561" y="5016866"/>
                </a:cubicBezTo>
                <a:cubicBezTo>
                  <a:pt x="4003335" y="5100174"/>
                  <a:pt x="4005096" y="5184929"/>
                  <a:pt x="4020756" y="5267654"/>
                </a:cubicBezTo>
                <a:cubicBezTo>
                  <a:pt x="4033172" y="5326035"/>
                  <a:pt x="4033172" y="5385432"/>
                  <a:pt x="4034692" y="5444194"/>
                </a:cubicBezTo>
                <a:cubicBezTo>
                  <a:pt x="4035579" y="5481001"/>
                  <a:pt x="4022023" y="5518441"/>
                  <a:pt x="4013027" y="5555120"/>
                </a:cubicBezTo>
                <a:cubicBezTo>
                  <a:pt x="3996937" y="5621371"/>
                  <a:pt x="3991109" y="5688636"/>
                  <a:pt x="4013027" y="5753237"/>
                </a:cubicBezTo>
                <a:cubicBezTo>
                  <a:pt x="4043561" y="5842713"/>
                  <a:pt x="4061045" y="5932189"/>
                  <a:pt x="4048375" y="6026870"/>
                </a:cubicBezTo>
                <a:cubicBezTo>
                  <a:pt x="4041027" y="6085251"/>
                  <a:pt x="4039380" y="6144902"/>
                  <a:pt x="4028357" y="6202522"/>
                </a:cubicBezTo>
                <a:cubicBezTo>
                  <a:pt x="4010240" y="6298091"/>
                  <a:pt x="4016701" y="6393024"/>
                  <a:pt x="4031145" y="6487196"/>
                </a:cubicBezTo>
                <a:cubicBezTo>
                  <a:pt x="4041293" y="6565885"/>
                  <a:pt x="4042395" y="6645474"/>
                  <a:pt x="4034439" y="6724403"/>
                </a:cubicBezTo>
                <a:lnTo>
                  <a:pt x="4025206" y="6858000"/>
                </a:lnTo>
                <a:lnTo>
                  <a:pt x="0" y="6858000"/>
                </a:lnTo>
                <a:close/>
              </a:path>
            </a:pathLst>
          </a:custGeom>
          <a:effectLst>
            <a:softEdge rad="632165"/>
          </a:effectLst>
        </p:spPr>
      </p:pic>
      <p:sp>
        <p:nvSpPr>
          <p:cNvPr id="13" name="sketchy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23957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F11B1D-7231-5445-9248-37BB26092A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654296" y="2706624"/>
            <a:ext cx="6894576" cy="3483864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 fontAlgn="base">
              <a:buFont typeface="Arial" panose="020B0604020202020204" pitchFamily="34" charset="0"/>
              <a:buChar char="•"/>
            </a:pPr>
            <a:r>
              <a:rPr lang="en-US" sz="2200" b="1" dirty="0"/>
              <a:t>City &amp; Country:</a:t>
            </a:r>
            <a:r>
              <a:rPr lang="en-US" sz="2200" dirty="0"/>
              <a:t> Dubai, Arab Emirates</a:t>
            </a:r>
          </a:p>
          <a:p>
            <a:pPr indent="-228600" fontAlgn="base">
              <a:buFont typeface="Arial" panose="020B0604020202020204" pitchFamily="34" charset="0"/>
              <a:buChar char="•"/>
            </a:pPr>
            <a:r>
              <a:rPr lang="en-US" sz="2200" b="1" dirty="0"/>
              <a:t>Height: </a:t>
            </a:r>
            <a:r>
              <a:rPr lang="en-US" sz="2200" dirty="0"/>
              <a:t>828 m</a:t>
            </a:r>
            <a:r>
              <a:rPr lang="en-US" sz="2200" b="1" dirty="0"/>
              <a:t>.</a:t>
            </a:r>
            <a:endParaRPr lang="en-US" sz="2200" dirty="0"/>
          </a:p>
          <a:p>
            <a:pPr indent="-228600" fontAlgn="base">
              <a:buFont typeface="Arial" panose="020B0604020202020204" pitchFamily="34" charset="0"/>
              <a:buChar char="•"/>
            </a:pPr>
            <a:r>
              <a:rPr lang="en-US" sz="2200" b="1" dirty="0"/>
              <a:t>Floors: </a:t>
            </a:r>
            <a:r>
              <a:rPr lang="en-US" sz="2200" dirty="0"/>
              <a:t>163 m.</a:t>
            </a:r>
          </a:p>
          <a:p>
            <a:pPr indent="-228600" fontAlgn="base">
              <a:buFont typeface="Arial" panose="020B0604020202020204" pitchFamily="34" charset="0"/>
              <a:buChar char="•"/>
            </a:pPr>
            <a:r>
              <a:rPr lang="en-US" sz="2200" b="1" dirty="0"/>
              <a:t>Completion Year: </a:t>
            </a:r>
            <a:r>
              <a:rPr lang="en-US" sz="2200" dirty="0"/>
              <a:t>2010</a:t>
            </a:r>
          </a:p>
          <a:p>
            <a:pPr fontAlgn="base"/>
            <a:endParaRPr lang="en-US" sz="2200" dirty="0"/>
          </a:p>
          <a:p>
            <a:pPr indent="-228600">
              <a:buFont typeface="Arial" panose="020B0604020202020204" pitchFamily="34" charset="0"/>
              <a:buChar char="•"/>
            </a:pPr>
            <a:endParaRPr lang="en-US" sz="2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0E8879B-8F5B-5B41-A4C4-65B227B93DE3}"/>
              </a:ext>
            </a:extLst>
          </p:cNvPr>
          <p:cNvSpPr txBox="1"/>
          <p:nvPr/>
        </p:nvSpPr>
        <p:spPr>
          <a:xfrm>
            <a:off x="4654296" y="6280484"/>
            <a:ext cx="58853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Ref: Bhushan Mahajan</a:t>
            </a:r>
          </a:p>
          <a:p>
            <a:r>
              <a:rPr lang="en-US" sz="1200" dirty="0"/>
              <a:t>Image: Luxe Adventure Traveler</a:t>
            </a:r>
          </a:p>
        </p:txBody>
      </p:sp>
      <p:pic>
        <p:nvPicPr>
          <p:cNvPr id="5" name="Graphic 4" descr="Badge 1 with solid fill">
            <a:extLst>
              <a:ext uri="{FF2B5EF4-FFF2-40B4-BE49-F238E27FC236}">
                <a16:creationId xmlns:a16="http://schemas.microsoft.com/office/drawing/2014/main" id="{B5AD8E2A-9375-8249-A1FA-B2ADD000F2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37276" y="109728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4137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500"/>
                            </p:stCondLst>
                            <p:childTnLst>
                              <p:par>
                                <p:cTn id="11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3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500"/>
                            </p:stCondLst>
                            <p:childTnLst>
                              <p:par>
                                <p:cTn id="15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4500"/>
                            </p:stCondLst>
                            <p:childTnLst>
                              <p:par>
                                <p:cTn id="19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1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500"/>
                            </p:stCondLst>
                            <p:childTnLst>
                              <p:par>
                                <p:cTn id="23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5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6500"/>
                            </p:stCondLst>
                            <p:childTnLst>
                              <p:par>
                                <p:cTn id="27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9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7500"/>
                            </p:stCondLst>
                            <p:childTnLst>
                              <p:par>
                                <p:cTn id="31" presetID="2" presetClass="entr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build="p"/>
      <p:bldP spid="12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Reflection of a building">
            <a:extLst>
              <a:ext uri="{FF2B5EF4-FFF2-40B4-BE49-F238E27FC236}">
                <a16:creationId xmlns:a16="http://schemas.microsoft.com/office/drawing/2014/main" id="{12774103-499E-4861-9F6A-F1507D77B9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730"/>
          <a:stretch/>
        </p:blipFill>
        <p:spPr>
          <a:xfrm>
            <a:off x="-3048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E15CD5-505E-844E-8BCC-9835CB713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3584" y="1215761"/>
            <a:ext cx="10058400" cy="1282708"/>
          </a:xfrm>
          <a:solidFill>
            <a:schemeClr val="accent1">
              <a:lumMod val="20000"/>
              <a:lumOff val="80000"/>
              <a:alpha val="61145"/>
            </a:schemeClr>
          </a:solidFill>
          <a:ln>
            <a:solidFill>
              <a:schemeClr val="tx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>
                <a:solidFill>
                  <a:schemeClr val="tx1"/>
                </a:solidFill>
                <a:latin typeface="Shonar Bangla" panose="02020603050405020304" pitchFamily="18" charset="0"/>
                <a:cs typeface="Shonar Bangla" panose="02020603050405020304" pitchFamily="18" charset="0"/>
              </a:rPr>
              <a:t>Which Skyscraper Was Your Favourite?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257E54-243E-B243-9637-F7D36C4FA5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00051" y="4169663"/>
            <a:ext cx="10058400" cy="1472575"/>
          </a:xfrm>
          <a:gradFill flip="none" rotWithShape="1">
            <a:gsLst>
              <a:gs pos="0">
                <a:schemeClr val="tx2">
                  <a:lumMod val="40000"/>
                  <a:lumOff val="60000"/>
                  <a:shade val="30000"/>
                  <a:satMod val="115000"/>
                  <a:alpha val="65177"/>
                </a:schemeClr>
              </a:gs>
              <a:gs pos="50000">
                <a:schemeClr val="tx2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tx2">
                  <a:lumMod val="40000"/>
                  <a:lumOff val="60000"/>
                  <a:shade val="100000"/>
                  <a:satMod val="115000"/>
                </a:schemeClr>
              </a:gs>
            </a:gsLst>
            <a:lin ang="8100000" scaled="1"/>
            <a:tileRect/>
          </a:gradFill>
          <a:ln>
            <a:solidFill>
              <a:schemeClr val="tx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 lnSpcReduction="10000"/>
          </a:bodyPr>
          <a:lstStyle/>
          <a:p>
            <a:pPr algn="ctr"/>
            <a:r>
              <a:rPr lang="en-US" sz="3200" u="sng" dirty="0">
                <a:solidFill>
                  <a:schemeClr val="tx1"/>
                </a:solidFill>
                <a:latin typeface="Shonar Bangla" panose="02020603050405020304" pitchFamily="18" charset="0"/>
                <a:cs typeface="Shonar Bangla" panose="02020603050405020304" pitchFamily="18" charset="0"/>
              </a:rPr>
              <a:t>QUESTION</a:t>
            </a:r>
          </a:p>
          <a:p>
            <a:pPr algn="ctr"/>
            <a:r>
              <a:rPr lang="en-US" sz="3200" dirty="0">
                <a:solidFill>
                  <a:schemeClr val="tx1"/>
                </a:solidFill>
                <a:latin typeface="Shonar Bangla" panose="02020603050405020304" pitchFamily="18" charset="0"/>
                <a:cs typeface="Shonar Bangla" panose="02020603050405020304" pitchFamily="18" charset="0"/>
              </a:rPr>
              <a:t>What are your opinions on Skyscraper’s?, are they worth having or not?, and what are the advantages and disadvantages of having them?</a:t>
            </a:r>
          </a:p>
        </p:txBody>
      </p:sp>
    </p:spTree>
    <p:extLst>
      <p:ext uri="{BB962C8B-B14F-4D97-AF65-F5344CB8AC3E}">
        <p14:creationId xmlns:p14="http://schemas.microsoft.com/office/powerpoint/2010/main" val="3684804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0"/>
                            </p:stCondLst>
                            <p:childTnLst>
                              <p:par>
                                <p:cTn id="14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build="p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7634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F5A5072-7B47-4D32-B52A-4EBBF590B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715DAF0-AE1B-46C9-8A6B-DB2AA05AB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" y="-22693"/>
            <a:ext cx="12191999" cy="437412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016219D-510E-4184-9090-6D5578A87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908719" y="-3931841"/>
            <a:ext cx="4374557" cy="12192000"/>
          </a:xfrm>
          <a:prstGeom prst="rect">
            <a:avLst/>
          </a:prstGeom>
          <a:gradFill>
            <a:gsLst>
              <a:gs pos="40000">
                <a:schemeClr val="accent1">
                  <a:alpha val="0"/>
                </a:schemeClr>
              </a:gs>
              <a:gs pos="100000">
                <a:schemeClr val="accent1">
                  <a:lumMod val="75000"/>
                  <a:alpha val="52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FF4A713-7B75-4B21-90D7-5AB19547C7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36696" y="-3703868"/>
            <a:ext cx="4374128" cy="11736479"/>
          </a:xfrm>
          <a:prstGeom prst="rect">
            <a:avLst/>
          </a:prstGeom>
          <a:gradFill>
            <a:gsLst>
              <a:gs pos="17000">
                <a:schemeClr val="accent1">
                  <a:alpha val="0"/>
                </a:schemeClr>
              </a:gs>
              <a:gs pos="100000">
                <a:srgbClr val="000000">
                  <a:alpha val="37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C631C0B-6DA6-4E57-8231-CE32B3434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" y="-22690"/>
            <a:ext cx="8542485" cy="4374126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25000"/>
                </a:srgb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C29501E6-A978-4A61-9689-9085AF97A5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508972">
            <a:off x="5945431" y="-1032053"/>
            <a:ext cx="4990147" cy="4439131"/>
          </a:xfrm>
          <a:custGeom>
            <a:avLst/>
            <a:gdLst>
              <a:gd name="connsiteX0" fmla="*/ 4990147 w 4990147"/>
              <a:gd name="connsiteY0" fmla="*/ 2229378 h 4439131"/>
              <a:gd name="connsiteX1" fmla="*/ 917384 w 4990147"/>
              <a:gd name="connsiteY1" fmla="*/ 4439131 h 4439131"/>
              <a:gd name="connsiteX2" fmla="*/ 910814 w 4990147"/>
              <a:gd name="connsiteY2" fmla="*/ 4434219 h 4439131"/>
              <a:gd name="connsiteX3" fmla="*/ 0 w 4990147"/>
              <a:gd name="connsiteY3" fmla="*/ 2502877 h 4439131"/>
              <a:gd name="connsiteX4" fmla="*/ 2502877 w 4990147"/>
              <a:gd name="connsiteY4" fmla="*/ 0 h 4439131"/>
              <a:gd name="connsiteX5" fmla="*/ 4954904 w 4990147"/>
              <a:gd name="connsiteY5" fmla="*/ 1998460 h 443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90147" h="4439131">
                <a:moveTo>
                  <a:pt x="4990147" y="2229378"/>
                </a:moveTo>
                <a:lnTo>
                  <a:pt x="917384" y="4439131"/>
                </a:lnTo>
                <a:lnTo>
                  <a:pt x="910814" y="4434219"/>
                </a:lnTo>
                <a:cubicBezTo>
                  <a:pt x="354557" y="3975154"/>
                  <a:pt x="0" y="3280421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3712390" y="0"/>
                  <a:pt x="4721520" y="857941"/>
                  <a:pt x="4954904" y="199846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22000"/>
                </a:schemeClr>
              </a:gs>
              <a:gs pos="87000">
                <a:schemeClr val="accent1">
                  <a:lumMod val="60000"/>
                  <a:lumOff val="40000"/>
                  <a:alpha val="2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A6B9707-1442-B946-8DB8-C47EB2EED0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4824" y="735106"/>
            <a:ext cx="10053763" cy="292847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 dirty="0">
                <a:solidFill>
                  <a:srgbClr val="FFFFFF"/>
                </a:solidFill>
                <a:latin typeface="Shonar Bangla" panose="02020603050405020304" pitchFamily="18" charset="0"/>
                <a:cs typeface="Shonar Bangla" panose="02020603050405020304" pitchFamily="18" charset="0"/>
              </a:rPr>
              <a:t>Hope You Found My </a:t>
            </a:r>
            <a:r>
              <a:rPr lang="en-US" sz="4800" kern="1200" dirty="0" err="1">
                <a:solidFill>
                  <a:srgbClr val="FFFFFF"/>
                </a:solidFill>
                <a:latin typeface="Shonar Bangla" panose="02020603050405020304" pitchFamily="18" charset="0"/>
                <a:cs typeface="Shonar Bangla" panose="02020603050405020304" pitchFamily="18" charset="0"/>
              </a:rPr>
              <a:t>Powerpoint</a:t>
            </a:r>
            <a:r>
              <a:rPr lang="en-US" sz="4800" kern="1200" dirty="0">
                <a:solidFill>
                  <a:srgbClr val="FFFFFF"/>
                </a:solidFill>
                <a:latin typeface="Shonar Bangla" panose="02020603050405020304" pitchFamily="18" charset="0"/>
                <a:cs typeface="Shonar Bangla" panose="02020603050405020304" pitchFamily="18" charset="0"/>
              </a:rPr>
              <a:t> Informative &amp; Enjoyed!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7DAEF38-AE12-334B-B3C1-66649DCAD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14824" y="4664636"/>
            <a:ext cx="10005951" cy="145825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dirty="0">
                <a:solidFill>
                  <a:schemeClr val="tx1"/>
                </a:solidFill>
                <a:latin typeface="Shonar Bangla" panose="02020603050405020304" pitchFamily="18" charset="0"/>
                <a:cs typeface="Shonar Bangla" panose="02020603050405020304" pitchFamily="18" charset="0"/>
              </a:rPr>
              <a:t>Thanks for watching!...</a:t>
            </a:r>
            <a:endParaRPr lang="en-US" dirty="0">
              <a:solidFill>
                <a:schemeClr val="tx1"/>
              </a:solidFill>
              <a:latin typeface="Shonar Bangla" panose="02020603050405020304" pitchFamily="18" charset="0"/>
              <a:cs typeface="Shonar Bangla" panose="02020603050405020304" pitchFamily="18" charset="0"/>
            </a:endParaRPr>
          </a:p>
          <a:p>
            <a:r>
              <a:rPr lang="en-US" kern="1200" dirty="0">
                <a:solidFill>
                  <a:schemeClr val="tx1"/>
                </a:solidFill>
                <a:latin typeface="Shonar Bangla" panose="02020603050405020304" pitchFamily="18" charset="0"/>
                <a:cs typeface="Shonar Bangla" panose="02020603050405020304" pitchFamily="18" charset="0"/>
              </a:rPr>
              <a:t>...Aspha </a:t>
            </a:r>
          </a:p>
        </p:txBody>
      </p:sp>
    </p:spTree>
    <p:extLst>
      <p:ext uri="{BB962C8B-B14F-4D97-AF65-F5344CB8AC3E}">
        <p14:creationId xmlns:p14="http://schemas.microsoft.com/office/powerpoint/2010/main" val="1766993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1547</TotalTime>
  <Words>277</Words>
  <Application>Microsoft Macintosh PowerPoint</Application>
  <PresentationFormat>Widescreen</PresentationFormat>
  <Paragraphs>50</Paragraphs>
  <Slides>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Big Caslon Medium</vt:lpstr>
      <vt:lpstr>Calibri</vt:lpstr>
      <vt:lpstr>Calibri Light</vt:lpstr>
      <vt:lpstr>Shonar Bangla</vt:lpstr>
      <vt:lpstr>Office Theme</vt:lpstr>
      <vt:lpstr>PowerPoint Presentation</vt:lpstr>
      <vt:lpstr>The World’s Current 5 Tallest Buildings 2022</vt:lpstr>
      <vt:lpstr>Makkah Royal Tower Clock</vt:lpstr>
      <vt:lpstr>Merdeka PNB118 </vt:lpstr>
      <vt:lpstr>Shanghai Tower</vt:lpstr>
      <vt:lpstr>Wuhan Greenland Center</vt:lpstr>
      <vt:lpstr>Burj Khalifa</vt:lpstr>
      <vt:lpstr>Which Skyscraper Was Your Favourite?</vt:lpstr>
      <vt:lpstr>Hope You Found My Powerpoint Informative &amp; Enjoyed!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1533</dc:creator>
  <cp:lastModifiedBy>1533</cp:lastModifiedBy>
  <cp:revision>11</cp:revision>
  <dcterms:created xsi:type="dcterms:W3CDTF">2022-02-23T23:06:48Z</dcterms:created>
  <dcterms:modified xsi:type="dcterms:W3CDTF">2022-02-28T17:44:46Z</dcterms:modified>
</cp:coreProperties>
</file>